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vonne Gerigk" initials="YG" lastIdx="1" clrIdx="0">
    <p:extLst>
      <p:ext uri="{19B8F6BF-5375-455C-9EA6-DF929625EA0E}">
        <p15:presenceInfo xmlns:p15="http://schemas.microsoft.com/office/powerpoint/2012/main" userId="S-1-5-21-527237240-1958367476-682003330-61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44" d="100"/>
          <a:sy n="44" d="100"/>
        </p:scale>
        <p:origin x="69" y="8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D38E9F-37CC-4B9B-B1F3-B7D3F93C0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1C45A7-FFA8-4B02-B8B4-3BFC15C0A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CBF819-0174-48D2-8B3F-3B5BCE076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5616-4BE8-4731-9AE0-550F72D1F48B}" type="datetimeFigureOut">
              <a:rPr lang="de-DE" smtClean="0"/>
              <a:t>12.06.2024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9FC381-88FF-4F4A-A6FA-5B9FEBD3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19CD70-52B0-4422-9DFE-5F72538A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D20F3-B777-4FB1-A860-E0A0FC9B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641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C6062-6AE4-4E65-AF29-10A1C8A20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4A2EEB0-B47A-4BE6-9AFD-6D2A6DC3D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BD878A-5C0F-4CFA-A167-F6166201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5616-4BE8-4731-9AE0-550F72D1F48B}" type="datetimeFigureOut">
              <a:rPr lang="de-DE" smtClean="0"/>
              <a:t>12.06.2024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CFDEAB-F244-4EB0-BB9C-B070E0513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CFD2E5-B479-48A4-B1C7-AD8B125B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D20F3-B777-4FB1-A860-E0A0FC9B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03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309461B-F610-48BC-AB9B-CC02613F5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C84DED-368C-4892-BF16-CD78B91C9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468367-A11F-4603-9883-0BB219DE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5616-4BE8-4731-9AE0-550F72D1F48B}" type="datetimeFigureOut">
              <a:rPr lang="de-DE" smtClean="0"/>
              <a:t>12.06.2024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6088B2-EC00-462A-B6E7-045A726A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577E30-C1AD-480F-9475-0941A5E19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D20F3-B777-4FB1-A860-E0A0FC9B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167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34A65-0380-4F6A-9183-CB55EC54D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9F0533-EF3A-4C9E-923E-007A71995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DB1759-E915-4557-970E-9F89F47F9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5616-4BE8-4731-9AE0-550F72D1F48B}" type="datetimeFigureOut">
              <a:rPr lang="de-DE" smtClean="0"/>
              <a:t>12.06.2024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4445E9-7F79-463A-8E59-CB2E509E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5B28AC-349A-4B09-B12B-C376FC5D1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D20F3-B777-4FB1-A860-E0A0FC9B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6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E607C6-8F60-4C45-AF9F-E17C017AE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404760-7D76-43FB-BACC-39913F96F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D0C421-D36B-451D-8037-ED2A1308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5616-4BE8-4731-9AE0-550F72D1F48B}" type="datetimeFigureOut">
              <a:rPr lang="de-DE" smtClean="0"/>
              <a:t>12.06.2024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8812A3-7529-4D26-8BA8-B8EC2EBC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AF5723-A98E-4E19-9C7D-36C76069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D20F3-B777-4FB1-A860-E0A0FC9B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07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A4C39-9F95-415C-ACD8-5A5B6B161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BCD40E-B5F6-4134-B2C3-997DFB004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07015FE-C44E-4185-B64E-27AA79AEF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6699FE8-E067-4D7C-8D4D-E1C85CDCF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5616-4BE8-4731-9AE0-550F72D1F48B}" type="datetimeFigureOut">
              <a:rPr lang="de-DE" smtClean="0"/>
              <a:t>12.06.2024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2E2638-C939-42DD-9B8E-D6DE3788F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4DD9FE-63B5-4CAC-B639-7EC29291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D20F3-B777-4FB1-A860-E0A0FC9B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54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3ECDD-837C-4728-ACB2-49BAB924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3D740F-D30B-42B6-8A56-82F3A1107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E9EE42-DB63-4E13-97FC-3C3325E24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54A646-4025-43B0-89E9-300B5D649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8A8109B-9AFD-4B23-A9F8-A7656073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CC91043-70FE-4753-8DCD-61C5D2DCF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5616-4BE8-4731-9AE0-550F72D1F48B}" type="datetimeFigureOut">
              <a:rPr lang="de-DE" smtClean="0"/>
              <a:t>12.06.2024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0FA99F6-93CF-44A4-AF7A-30A8BD1FA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5505CBE-D089-46D1-9352-F7CC71E4F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D20F3-B777-4FB1-A860-E0A0FC9B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36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54AEE-680F-4AB3-BF86-16C2F6D61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0B2209-49EC-4609-8C1C-1016785E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5616-4BE8-4731-9AE0-550F72D1F48B}" type="datetimeFigureOut">
              <a:rPr lang="de-DE" smtClean="0"/>
              <a:t>12.06.2024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659BEBF-0E4A-46F6-B983-F521473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8FE8A2-33AB-450B-942B-56C8F625C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D20F3-B777-4FB1-A860-E0A0FC9B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75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50109B-6873-47E6-AEE7-288EDBA9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5616-4BE8-4731-9AE0-550F72D1F48B}" type="datetimeFigureOut">
              <a:rPr lang="de-DE" smtClean="0"/>
              <a:t>12.06.2024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4FCE09-711E-4943-BB96-70B87CE09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7307E9-08E7-40D5-AAF0-2C3640B7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D20F3-B777-4FB1-A860-E0A0FC9B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80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A5CD79-9DBC-4B64-B59B-74C8966A9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D02F17-BB58-4E7E-9E68-CEBAD136B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811A4D-199F-46E9-910F-F4588FE3A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6B170F9-7AA1-49F1-BD1D-C4FBB85D4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5616-4BE8-4731-9AE0-550F72D1F48B}" type="datetimeFigureOut">
              <a:rPr lang="de-DE" smtClean="0"/>
              <a:t>12.06.2024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5C99F3-9337-483D-8294-4514FDE96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E7761F-FA30-4825-BFD7-1A88A30A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D20F3-B777-4FB1-A860-E0A0FC9B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62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40065D-80DC-4DAE-B8FA-A76E0DF26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17C780A-A508-44F9-8726-0C8CCBE56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859281-46CA-4E34-80BD-899957962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FF51BA-AE7C-41FB-A227-BAAC9D091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5616-4BE8-4731-9AE0-550F72D1F48B}" type="datetimeFigureOut">
              <a:rPr lang="de-DE" smtClean="0"/>
              <a:t>12.06.2024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A100A0-AF04-4E16-B52E-A860ADCB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4EDE9B-8487-4F46-BB45-5BE02349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D20F3-B777-4FB1-A860-E0A0FC9B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73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B727B81-D2F7-4CFC-9BBA-6D080F40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74D845-B3EF-4E48-B0A5-8393B44D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010C2C-F3EB-4250-BE7C-7B8D6B009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85616-4BE8-4731-9AE0-550F72D1F48B}" type="datetimeFigureOut">
              <a:rPr lang="de-DE" smtClean="0"/>
              <a:t>12.06.2024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C601C9-2A5B-463F-9D32-5D1B96374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709759-24E1-44D5-BDE7-F78C77EDC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D20F3-B777-4FB1-A860-E0A0FC9B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7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DE00B18-71AC-4B9D-A895-462EEF2F7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44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5D85EE-BEA1-4812-A19C-37D639A7F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78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0F63DBB-C469-40D1-B6DF-A1173D33F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44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B1933B1-16EF-41D5-B444-44C54DDB8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41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FF12BCA-5EBF-4131-ABD2-5635ACD5A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55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EA365A1-9827-4A43-A1D4-033F6C3BC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98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E150A66-4B30-41DB-9FBC-BC4A8DD9F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0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AD52B94-27DC-418D-942A-EB412314C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83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4CE8B1B-1E7C-4312-92B0-8D85E6F64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8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36FE4E-8749-4BB6-8880-EC9488D64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63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1929EB7-13E3-4BB0-BE37-72F0130F5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4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2DB2BA8-04D5-40C2-8CF9-AAC6E7329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90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ED5DF0E-0E86-4131-B076-A1BB22FD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09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339BCD9-0369-46AC-9AAA-9EAB359A5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03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F3414B-5F3D-442F-B99F-74AF8161E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8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DA634AF-97F1-4DC1-AA8E-05A4A1C7D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65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E07B6B4-8A54-41BB-AD51-923C9DBE7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9D65B20-5282-45E1-B640-A338364DD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19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8C07EAE-8244-46AC-AF89-C763344DF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32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D721413-17C4-48E6-8C05-CA2B34D1F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97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4A34FF7-113C-488E-8F5F-BDE691E43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60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2DF984B-E69B-4F0F-B9DD-C43EC000C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69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DB16AF-DCE2-4F48-9ABD-07FD00D22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42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9E1EBE-D5B9-48B9-A667-09F98F0BC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96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A2774CA-F2CD-4E85-8ACE-FB5358F69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39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A12DC8D-EB54-434D-93F6-4CA457CDE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93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B07979D-F134-4919-AE64-AC812E782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4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0CCEB8D-2EA6-4166-AB0B-5377B0D6A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06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331409-FAED-4ED2-89FD-234001B3C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06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A07AD8A-7359-407B-8385-417BAA8A5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93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80E183-A1F5-4E09-9829-5D5C17490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05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6217F4D-777C-4614-8308-A29ED6A06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4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752C40E-DC21-4A97-9745-4930C5110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72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9DFA752-567D-4900-AC5B-1CF0486CF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42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B978E48-2C1E-4FC2-B249-C99A4B99F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6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1975B3B-0911-4AA5-9BDE-B675ECBD2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78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4335903-8708-458E-95A6-9A24E18AB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6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43E352D-BE53-4CAB-9CEA-F18C2F4C6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31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Yvonne Gerigk</dc:creator>
  <cp:lastModifiedBy>Yvonne Gerigk</cp:lastModifiedBy>
  <cp:revision>1</cp:revision>
  <dcterms:created xsi:type="dcterms:W3CDTF">2024-06-12T12:53:27Z</dcterms:created>
  <dcterms:modified xsi:type="dcterms:W3CDTF">2024-06-12T12:54:11Z</dcterms:modified>
</cp:coreProperties>
</file>