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0" r:id="rId1"/>
    <p:sldMasterId id="2147483693" r:id="rId2"/>
    <p:sldMasterId id="2147483911" r:id="rId3"/>
    <p:sldMasterId id="2147483925" r:id="rId4"/>
  </p:sldMasterIdLst>
  <p:notesMasterIdLst>
    <p:notesMasterId r:id="rId52"/>
  </p:notesMasterIdLst>
  <p:handoutMasterIdLst>
    <p:handoutMasterId r:id="rId53"/>
  </p:handoutMasterIdLst>
  <p:sldIdLst>
    <p:sldId id="1481" r:id="rId5"/>
    <p:sldId id="1435" r:id="rId6"/>
    <p:sldId id="1436" r:id="rId7"/>
    <p:sldId id="1437" r:id="rId8"/>
    <p:sldId id="1438" r:id="rId9"/>
    <p:sldId id="1439" r:id="rId10"/>
    <p:sldId id="1440" r:id="rId11"/>
    <p:sldId id="1441" r:id="rId12"/>
    <p:sldId id="1442" r:id="rId13"/>
    <p:sldId id="1443" r:id="rId14"/>
    <p:sldId id="1444" r:id="rId15"/>
    <p:sldId id="1445" r:id="rId16"/>
    <p:sldId id="1446" r:id="rId17"/>
    <p:sldId id="1447" r:id="rId18"/>
    <p:sldId id="1448" r:id="rId19"/>
    <p:sldId id="1449" r:id="rId20"/>
    <p:sldId id="1450" r:id="rId21"/>
    <p:sldId id="1451" r:id="rId22"/>
    <p:sldId id="1452" r:id="rId23"/>
    <p:sldId id="1453" r:id="rId24"/>
    <p:sldId id="1454" r:id="rId25"/>
    <p:sldId id="1455" r:id="rId26"/>
    <p:sldId id="1456" r:id="rId27"/>
    <p:sldId id="1457" r:id="rId28"/>
    <p:sldId id="1458" r:id="rId29"/>
    <p:sldId id="1459" r:id="rId30"/>
    <p:sldId id="1460" r:id="rId31"/>
    <p:sldId id="1461" r:id="rId32"/>
    <p:sldId id="1462" r:id="rId33"/>
    <p:sldId id="1463" r:id="rId34"/>
    <p:sldId id="1464" r:id="rId35"/>
    <p:sldId id="1465" r:id="rId36"/>
    <p:sldId id="1466" r:id="rId37"/>
    <p:sldId id="1467" r:id="rId38"/>
    <p:sldId id="1468" r:id="rId39"/>
    <p:sldId id="1469" r:id="rId40"/>
    <p:sldId id="1470" r:id="rId41"/>
    <p:sldId id="1471" r:id="rId42"/>
    <p:sldId id="1472" r:id="rId43"/>
    <p:sldId id="1473" r:id="rId44"/>
    <p:sldId id="1474" r:id="rId45"/>
    <p:sldId id="1475" r:id="rId46"/>
    <p:sldId id="1476" r:id="rId47"/>
    <p:sldId id="1477" r:id="rId48"/>
    <p:sldId id="1478" r:id="rId49"/>
    <p:sldId id="1479" r:id="rId50"/>
    <p:sldId id="1480" r:id="rId5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  <a:srgbClr val="99CC00"/>
    <a:srgbClr val="CCFF99"/>
    <a:srgbClr val="000000"/>
    <a:srgbClr val="BFF3F9"/>
    <a:srgbClr val="2D5C00"/>
    <a:srgbClr val="FF3300"/>
    <a:srgbClr val="D6FFA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3" autoAdjust="0"/>
    <p:restoredTop sz="96421" autoAdjust="0"/>
  </p:normalViewPr>
  <p:slideViewPr>
    <p:cSldViewPr>
      <p:cViewPr>
        <p:scale>
          <a:sx n="70" d="100"/>
          <a:sy n="70" d="100"/>
        </p:scale>
        <p:origin x="-2808" y="-1272"/>
      </p:cViewPr>
      <p:guideLst>
        <p:guide orient="horz" pos="2160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2022"/>
    </p:cViewPr>
  </p:sorterViewPr>
  <p:notesViewPr>
    <p:cSldViewPr>
      <p:cViewPr varScale="1">
        <p:scale>
          <a:sx n="90" d="100"/>
          <a:sy n="90" d="100"/>
        </p:scale>
        <p:origin x="-3714" y="-102"/>
      </p:cViewPr>
      <p:guideLst>
        <p:guide orient="horz" pos="3126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algn="r"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algn="r"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AA0FF180-2095-4D2F-BB8E-5A46B25791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6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24425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732338"/>
            <a:ext cx="503555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62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219AA41C-BCA4-44C2-8BB3-837830E78D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3125"/>
            <a:fld id="{F52BEC85-80C6-4531-82B9-3DF1E08F3B01}" type="slidenum">
              <a:rPr lang="de-DE" smtClean="0">
                <a:solidFill>
                  <a:prstClr val="black"/>
                </a:solidFill>
              </a:rPr>
              <a:pPr defTabSz="873125"/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9ED-AAD4-4CC6-BF0D-B911AFA37C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C295-653C-470A-877A-D284EF4BCA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E99B-7C63-48D3-8F71-35170A00F9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EBAF-01BE-48B5-A80D-0A4DE031FF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7680-9592-4CF8-A04D-D9F4D3D7E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B93F-DC9E-4D17-A52E-6938282C0E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5A9B-441D-4CDF-B7CE-9A78C3E0D2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E556-50F1-430D-8901-6039CB0AD1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94EC-1B1D-4AFE-9C64-EBC11C13B0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11D6-90AB-4BB3-8DED-48CCF65F17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5DC6-94EA-45EF-9E25-51E9B70EAC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5B876-723E-458C-9DA5-E671D8E67A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33872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228600" y="6584950"/>
            <a:ext cx="3124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356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356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EA24-8D79-4CD4-A68F-A5B8702CD0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E906-31F2-4626-B44A-95BD756CAC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113D-286F-460F-B061-F328194770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29AF-4671-4A53-AE70-657E839294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DF18-F374-42F0-AAA7-79EC6C7723C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A0CF-7D7F-4699-A3D8-7A16A0BC34E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9D69-765A-494C-BDA1-677B40295B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3304-8B0B-4D65-9235-CC8D06D8156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D741-6E49-43F6-BBC2-71F61C8951E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1593-39BF-4BAA-8112-D6C01F735D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1A84-E8A0-4B74-9C1B-C7484B92114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F8DE-691B-45AC-9E7F-AF457F1170E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4689F-241C-4FC3-B06C-28816E56CD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3E3F-B02A-43B2-A8B6-E537623633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33872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9ED-AAD4-4CC6-BF0D-B911AFA37C94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wmf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>
                <a:latin typeface="Arial" charset="0"/>
                <a:cs typeface="+mn-cs"/>
              </a:rPr>
              <a:pPr eaLnBrk="0" hangingPunct="0">
                <a:defRPr/>
              </a:pPr>
              <a:t>‹Nr.›</a:t>
            </a:fld>
            <a:endParaRPr lang="de-DE" sz="800" dirty="0">
              <a:latin typeface="Arial" charset="0"/>
              <a:cs typeface="+mn-cs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19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20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21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54C27B1-122F-44C6-B0A2-7AE089BC9A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8" descr="logo_mpfs_cmyk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260648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1" name="Grafik 9" descr="SavetheDatefinal3.jpg"/>
          <p:cNvPicPr>
            <a:picLocks noChangeAspect="1"/>
          </p:cNvPicPr>
          <p:nvPr userDrawn="1"/>
        </p:nvPicPr>
        <p:blipFill>
          <a:blip r:embed="rId19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0" descr="SavetheDatefinal3.jpg"/>
          <p:cNvPicPr>
            <a:picLocks noChangeAspect="1"/>
          </p:cNvPicPr>
          <p:nvPr userDrawn="1"/>
        </p:nvPicPr>
        <p:blipFill>
          <a:blip r:embed="rId20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1" descr="SavetheDatefinal3.jpg"/>
          <p:cNvPicPr>
            <a:picLocks noChangeAspect="1"/>
          </p:cNvPicPr>
          <p:nvPr userDrawn="1"/>
        </p:nvPicPr>
        <p:blipFill>
          <a:blip r:embed="rId21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6" r:id="rId12"/>
    <p:sldLayoutId id="2147483887" r:id="rId13"/>
    <p:sldLayoutId id="2147483888" r:id="rId14"/>
    <p:sldLayoutId id="2147483885" r:id="rId15"/>
    <p:sldLayoutId id="214748388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u="none">
              <a:solidFill>
                <a:srgbClr val="000000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180799-4DA3-4972-9EB7-E325A09B8EA2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1032" name="Picture 8" descr="logo_mpfs_cmy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76200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logo_mpfs_cmy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76200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 u="none">
                <a:solidFill>
                  <a:srgbClr val="000000"/>
                </a:solidFill>
              </a:rPr>
              <a:pPr eaLnBrk="0" hangingPunct="0">
                <a:defRPr/>
              </a:pPr>
              <a:t>‹Nr.›</a:t>
            </a:fld>
            <a:endParaRPr lang="de-DE" sz="800" u="none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u="none" dirty="0">
              <a:solidFill>
                <a:srgbClr val="FFFFFF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16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17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18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u="none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533400" y="609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2900" b="1" u="none" dirty="0" smtClean="0">
                <a:solidFill>
                  <a:srgbClr val="009900"/>
                </a:solidFill>
              </a:rPr>
              <a:t>JIM-Studie 2015</a:t>
            </a:r>
            <a:endParaRPr lang="de-DE" sz="2900" b="1" u="none" dirty="0">
              <a:solidFill>
                <a:srgbClr val="009900"/>
              </a:solidFill>
            </a:endParaRPr>
          </a:p>
          <a:p>
            <a:pPr algn="ctr" eaLnBrk="0" hangingPunct="0"/>
            <a:endParaRPr lang="de-DE" sz="17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sz="15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</a:endParaRP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Landesanstalt für Kommunikation Baden-Württemberg (LFK)</a:t>
            </a: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Landeszentrale für Medien und Kommunikation Rheinland-Pfalz (LMK)</a:t>
            </a:r>
          </a:p>
          <a:p>
            <a:pPr algn="ctr" eaLnBrk="0" hangingPunct="0"/>
            <a:endParaRPr lang="de-DE" sz="1700" u="none" dirty="0">
              <a:solidFill>
                <a:srgbClr val="000000"/>
              </a:solidFill>
            </a:endParaRP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Kooperationspartner:</a:t>
            </a: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SWR Medienforschung</a:t>
            </a:r>
          </a:p>
          <a:p>
            <a:pPr algn="ctr" eaLnBrk="0" hangingPunct="0"/>
            <a:endParaRPr lang="de-DE" sz="1700" b="1" u="none" dirty="0">
              <a:solidFill>
                <a:srgbClr val="9B0202"/>
              </a:solidFill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6248400" y="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Rectangle 1030"/>
          <p:cNvSpPr>
            <a:spLocks noChangeArrowheads="1"/>
          </p:cNvSpPr>
          <p:nvPr/>
        </p:nvSpPr>
        <p:spPr bwMode="auto">
          <a:xfrm>
            <a:off x="6629400" y="199273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49" name="Picture 1031" descr="logo_mpf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60848"/>
            <a:ext cx="38703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821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2657"/>
            <a:ext cx="7822061" cy="59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53269"/>
            <a:ext cx="8352928" cy="606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96" y="95536"/>
            <a:ext cx="7560840" cy="624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99216"/>
            <a:ext cx="8928992" cy="621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94840"/>
            <a:ext cx="7812360" cy="614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5452"/>
            <a:ext cx="7941954" cy="61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04664"/>
            <a:ext cx="9144000" cy="598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22723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280920" cy="604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97" y="404664"/>
            <a:ext cx="7695816" cy="58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217024" cy="619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84261"/>
            <a:ext cx="9540552" cy="612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0258" y="260648"/>
            <a:ext cx="926675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507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40304" cy="532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748464" cy="56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04664"/>
            <a:ext cx="846626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54584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37975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332655"/>
            <a:ext cx="9181528" cy="587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136904" cy="592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0222" cy="594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92362"/>
            <a:ext cx="8004874" cy="54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048" y="836713"/>
            <a:ext cx="929025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8547"/>
            <a:ext cx="8352928" cy="60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244408" cy="576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562106" cy="56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704197" cy="59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388424" cy="587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20472" cy="544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890"/>
            <a:ext cx="8388424" cy="592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3484"/>
            <a:ext cx="8089525" cy="602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974" y="256469"/>
            <a:ext cx="8764414" cy="60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205525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51" y="188640"/>
            <a:ext cx="8050245" cy="617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8532440" cy="600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71678"/>
            <a:ext cx="8568952" cy="543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949"/>
            <a:ext cx="9144000" cy="579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81" y="548680"/>
            <a:ext cx="9052119" cy="572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2539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32848" cy="600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560840" cy="627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40" y="157576"/>
            <a:ext cx="6984776" cy="61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128792" cy="607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IM">
  <a:themeElements>
    <a:clrScheme name="J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336600"/>
      </a:accent2>
      <a:accent3>
        <a:srgbClr val="CCFF99"/>
      </a:accent3>
      <a:accent4>
        <a:srgbClr val="339933"/>
      </a:accent4>
      <a:accent5>
        <a:srgbClr val="C0C0C0"/>
      </a:accent5>
      <a:accent6>
        <a:srgbClr val="777777"/>
      </a:accent6>
      <a:hlink>
        <a:srgbClr val="99FF66"/>
      </a:hlink>
      <a:folHlink>
        <a:srgbClr val="CCFF99"/>
      </a:folHlink>
    </a:clrScheme>
    <a:fontScheme name="J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IM">
  <a:themeElements>
    <a:clrScheme name="J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336600"/>
      </a:accent2>
      <a:accent3>
        <a:srgbClr val="CCFF99"/>
      </a:accent3>
      <a:accent4>
        <a:srgbClr val="339933"/>
      </a:accent4>
      <a:accent5>
        <a:srgbClr val="C0C0C0"/>
      </a:accent5>
      <a:accent6>
        <a:srgbClr val="777777"/>
      </a:accent6>
      <a:hlink>
        <a:srgbClr val="99FF66"/>
      </a:hlink>
      <a:folHlink>
        <a:srgbClr val="CCFF99"/>
      </a:folHlink>
    </a:clrScheme>
    <a:fontScheme name="J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Bildschirmpräsentation (4:3)</PresentationFormat>
  <Paragraphs>24</Paragraphs>
  <Slides>47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47</vt:i4>
      </vt:variant>
    </vt:vector>
  </HeadingPairs>
  <TitlesOfParts>
    <vt:vector size="51" baseType="lpstr">
      <vt:lpstr>JIM Folien1 _allg_TV_Radio-korrigiert</vt:lpstr>
      <vt:lpstr>JIM</vt:lpstr>
      <vt:lpstr>1_JIM</vt:lpstr>
      <vt:lpstr>1_JIM Folien1 _allg_TV_Radio-korrigiert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</vt:vector>
  </TitlesOfParts>
  <Company>SWF Medienforschung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BILMFEI</dc:creator>
  <cp:lastModifiedBy>Theresa Plankenhorn</cp:lastModifiedBy>
  <cp:revision>4050</cp:revision>
  <cp:lastPrinted>2003-02-11T17:25:19Z</cp:lastPrinted>
  <dcterms:created xsi:type="dcterms:W3CDTF">2001-09-04T11:25:59Z</dcterms:created>
  <dcterms:modified xsi:type="dcterms:W3CDTF">2016-06-23T06:38:26Z</dcterms:modified>
</cp:coreProperties>
</file>